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5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380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7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87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844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191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644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38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653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29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411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8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2835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13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8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0736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04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258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273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080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060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437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1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0945" y="433707"/>
            <a:ext cx="8748243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 Platform with Courses</a:t>
            </a:r>
            <a:endParaRPr lang="en-US" sz="46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4B76E-A321-7327-ACEF-F93A1A02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53" y="3156530"/>
            <a:ext cx="4848225" cy="310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D8CE3-4C2B-A39C-817F-C26B446EACFF}"/>
              </a:ext>
            </a:extLst>
          </p:cNvPr>
          <p:cNvSpPr txBox="1"/>
          <p:nvPr/>
        </p:nvSpPr>
        <p:spPr>
          <a:xfrm>
            <a:off x="5747275" y="1849884"/>
            <a:ext cx="84420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Patel(2203051050759)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 Parmar (2203051050347)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Prerna Solanki(2203051050014)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 Bosamiya (2203051050211) </a:t>
            </a: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Mohit Jobanputra (2203051050740)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633B5-EE77-FB3D-2BDA-622BC77295EF}"/>
              </a:ext>
            </a:extLst>
          </p:cNvPr>
          <p:cNvSpPr txBox="1"/>
          <p:nvPr/>
        </p:nvSpPr>
        <p:spPr>
          <a:xfrm>
            <a:off x="6981711" y="5344762"/>
            <a:ext cx="6204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Maksud Vohra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964"/>
            <a:ext cx="98738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Platform Improvements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31852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382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586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Regular updates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3166824"/>
            <a:ext cx="7019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constantly improving our platform based on user feedback.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41301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9888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features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604861"/>
            <a:ext cx="77296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always adding new features to enhance your learning experience.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793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307925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924907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347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Ongoing innovation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04289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committed to providing the best possible learning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4163"/>
            <a:ext cx="120253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Mission: Empowering Lifelong Learners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126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that learning should be accessible to everyone, regardless of age, background, or location.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1126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provides a diverse range of high-quality courses, taught by experienced and credentialed instructors.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Course Catalog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Subjects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4111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catalog covers a wide range of subjects, from technology and business to arts and humanities.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 Levels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offer courses for all levels, from beginners to advanced learners, so you can find the perfect fit for your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9213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Styles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429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cater to different learning styles, with courses that offer video lectures, interactive quizzes, and hands-on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90451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Learning Experiences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Engaging Videos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 video lectures from leading instructors.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Quizzes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39446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your knowledge with engaging quizzes and assessments.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Forums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85221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other learners and share your experiences.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930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Projects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30997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your knowledge with hands-on projects and assignments.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58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Learning Paths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3214568"/>
            <a:ext cx="30480" cy="362902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963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97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354615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344138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analyzes your interests and goals.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75297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513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629" y="458950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2381488" y="448472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then suggests a tailored learning path with relevant courses.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592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919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2867" y="599574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2381488" y="589097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track your progress, earn badges, and achieve your learning goals.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385"/>
            <a:ext cx="67609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Credentialed Instructors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227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Industry Experts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709291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instructors are experts in their fields, with years of experience and proven credentials.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9227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201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Passionate Educators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6709291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are passionate about teaching and committed to helping you succeed.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1459"/>
            <a:ext cx="70836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Learning Options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491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Self-paced learning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03839" y="399919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at your own pace, on your own schedule.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491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sessions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795516" y="399919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with instructors and other learners in real-time.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0696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access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903839" y="571511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anywhere, anytime, with our mobile app.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961787"/>
            <a:ext cx="7503557" cy="718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Mobile Experience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009299"/>
            <a:ext cx="1095494" cy="1752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228374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 courses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7388" y="2719149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and enroll in courses from anywhere.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3762137"/>
            <a:ext cx="1095494" cy="17528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3981212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 progress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7388" y="447198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learning progress and stay motivated.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5514975"/>
            <a:ext cx="1095494" cy="17528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5734050"/>
            <a:ext cx="3128724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 with instructors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7388" y="622482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 questions and receive personalized support.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320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24/7 Student Support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chat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59092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 help from our support team.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 support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3590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us anytime with your questions.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11052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09305" y="6142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resources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93790" y="665047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 comprehensive knowledge base and FAQs.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21</TotalTime>
  <Words>429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Petrona Bold</vt:lpstr>
      <vt:lpstr>Inter</vt:lpstr>
      <vt:lpstr>Arial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Bosamiya</cp:lastModifiedBy>
  <cp:revision>2</cp:revision>
  <dcterms:created xsi:type="dcterms:W3CDTF">2025-01-05T13:24:03Z</dcterms:created>
  <dcterms:modified xsi:type="dcterms:W3CDTF">2025-01-05T15:40:17Z</dcterms:modified>
</cp:coreProperties>
</file>